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6633"/>
            <a:ext cx="7628384" cy="1152127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ДИСЦИПЛИНА </a:t>
            </a:r>
            <a:br>
              <a:rPr lang="ru-RU" sz="3200" b="1" dirty="0">
                <a:latin typeface="Arial" pitchFamily="34" charset="0"/>
                <a:cs typeface="Arial" pitchFamily="34" charset="0"/>
              </a:rPr>
            </a:br>
            <a:r>
              <a:rPr lang="ru-RU" sz="3200" b="1" dirty="0">
                <a:latin typeface="Arial" pitchFamily="34" charset="0"/>
                <a:cs typeface="Arial" pitchFamily="34" charset="0"/>
              </a:rPr>
              <a:t>«КОРПОРАТИВНЫЕ ФИНАНСЫ»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24744"/>
            <a:ext cx="8712968" cy="554461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Тема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2-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Особенности функционирования корпоративных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структур</a:t>
            </a:r>
          </a:p>
          <a:p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(2 часа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Вопросы:</a:t>
            </a:r>
          </a:p>
          <a:p>
            <a:pPr algn="just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1.Особенности корпоративных финансов</a:t>
            </a:r>
          </a:p>
          <a:p>
            <a:pPr algn="just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2. Финансовая политика и ее значение в развитии корпорации</a:t>
            </a:r>
          </a:p>
          <a:p>
            <a:pPr algn="just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3. Оценка эффективности финансовой политики корпорации</a:t>
            </a:r>
          </a:p>
          <a:p>
            <a:pPr algn="just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4. Финансовый механизм и его роль в корпорации</a:t>
            </a:r>
          </a:p>
          <a:p>
            <a:pPr algn="just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Задание по теме</a:t>
            </a:r>
          </a:p>
          <a:p>
            <a:pPr algn="just"/>
            <a:endParaRPr lang="ru-RU" b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b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504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28092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ru-RU" sz="3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Финансовый </a:t>
            </a:r>
            <a:r>
              <a:rPr lang="ru-RU" sz="3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механизм играет важную роль в управлении финансами</a:t>
            </a:r>
          </a:p>
          <a:p>
            <a:pPr algn="ctr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Совершенствовать </a:t>
            </a:r>
            <a: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финансовый механизм можно по следующим направлениям: </a:t>
            </a:r>
            <a:endParaRPr lang="ru-RU" sz="2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оптимизация </a:t>
            </a:r>
            <a:r>
              <a:rPr lang="ru-RU" sz="20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использования денежных средств и сокращение их дефицита; </a:t>
            </a:r>
            <a:endParaRPr lang="ru-RU" sz="2000" b="1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endParaRPr lang="ru-RU" b="1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endParaRPr lang="ru-RU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оптимизация 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затрат и распределения прибыли; </a:t>
            </a:r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- изменение финансовой стратегии организации</a:t>
            </a:r>
            <a:r>
              <a:rPr lang="ru-RU" sz="2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3" name="Picture 2" descr="C:\Users\User\Desktop\уколова\корпоративные финансы\vosk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720080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9702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92697"/>
            <a:ext cx="835292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ЗАДАНИЯ ПО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ТЕМЕ</a:t>
            </a:r>
          </a:p>
          <a:p>
            <a:pPr marL="457200" indent="-457200" algn="just">
              <a:buAutoNum type="arabicPeriod"/>
            </a:pP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Раскройте </a:t>
            </a: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понятие, сущность и виды финансовой политики корпорации </a:t>
            </a:r>
            <a:endParaRPr lang="ru-RU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AutoNum type="arabicPeriod"/>
            </a:pP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Дайте </a:t>
            </a: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характеристику целям, задачам финансовой политики </a:t>
            </a:r>
          </a:p>
          <a:p>
            <a:pPr marL="457200" indent="-457200" algn="just">
              <a:buAutoNum type="arabicPeriod"/>
            </a:pP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Раскройте основные этапы формирования финансовой политики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корпорации</a:t>
            </a:r>
          </a:p>
          <a:p>
            <a:pPr marL="457200" indent="-457200" algn="just">
              <a:buAutoNum type="arabicPeriod"/>
            </a:pP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Дайте характеристику учетной политики корпораций </a:t>
            </a:r>
          </a:p>
          <a:p>
            <a:pPr marL="457200" indent="-457200" algn="just">
              <a:buAutoNum type="arabicPeriod"/>
            </a:pP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Дайте </a:t>
            </a: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характеристику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налоговой политики корпораций </a:t>
            </a:r>
          </a:p>
          <a:p>
            <a:pPr marL="457200" indent="-457200" algn="just">
              <a:buAutoNum type="arabicPeriod"/>
            </a:pP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Дайте </a:t>
            </a: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характеристику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кредитной политики корпораций </a:t>
            </a:r>
          </a:p>
          <a:p>
            <a:pPr marL="457200" indent="-457200" algn="just">
              <a:buAutoNum type="arabicPeriod"/>
            </a:pP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Дайте </a:t>
            </a: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характеристику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политика </a:t>
            </a: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управления активами корпорации </a:t>
            </a:r>
            <a:endParaRPr lang="ru-RU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AutoNum type="arabicPeriod"/>
            </a:pP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Дайте характеристику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ценовой политики корпораций</a:t>
            </a:r>
          </a:p>
          <a:p>
            <a:pPr marL="457200" indent="-457200" algn="just">
              <a:buAutoNum type="arabicPeriod"/>
            </a:pP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Дайте характеристику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дивидендной политике корпораций.</a:t>
            </a:r>
          </a:p>
          <a:p>
            <a:pPr marL="457200" indent="-457200" algn="just">
              <a:buAutoNum type="arabicPeriod"/>
            </a:pP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Дайте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характеристику структуре финансового механизма корпорации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038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16633"/>
            <a:ext cx="7772400" cy="108012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ВОПРОС 1.</a:t>
            </a:r>
            <a:br>
              <a:rPr lang="ru-RU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ОСОБЕННОСТИ КОРПОРАТИВНЫХ ФИНАНСОВ</a:t>
            </a:r>
            <a:r>
              <a:rPr lang="ru-RU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126876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2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ОСНОВНЫЕ ПРЕИМУЩЕСТВА КОРПОРАТИВНОЙ ФОРМЫ ОРГАНИЗАЦИИ БИЗНЕСА</a:t>
            </a:r>
            <a:r>
              <a:rPr lang="ru-RU" b="1" smtClean="0">
                <a:solidFill>
                  <a:srgbClr val="FF0000"/>
                </a:solidFill>
              </a:rPr>
              <a:t/>
            </a:r>
            <a:br>
              <a:rPr lang="ru-RU" b="1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" name="image3.jpe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916833"/>
            <a:ext cx="8136903" cy="385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471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ОСНОВНЫЕ НЕДОСТАТКИ КОРПОРАТИВНОЙ ФОРМЫ ОРГАНИЗАЦИИ БИЗНЕСА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4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9552" y="1844824"/>
            <a:ext cx="7344816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35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663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1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ВОПРОС 2.</a:t>
            </a:r>
            <a:r>
              <a:rPr lang="ru-RU" sz="31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Финансовая политика и ее значение в развитии корпорации</a:t>
            </a:r>
            <a:br>
              <a:rPr lang="ru-RU" sz="31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668368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Корпоративная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финансовая политика </a:t>
            </a:r>
            <a:r>
              <a:rPr lang="ru-RU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представляет собой политику в области денежно-финансовых отношений, направленную на сбалансирование финансово- экономических интересов сторон или участников ведения бизнеса.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356992"/>
            <a:ext cx="84969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Главной целью формирования финансовой политики корпорации является:</a:t>
            </a:r>
          </a:p>
          <a:p>
            <a:pPr marL="342900" lvl="0" indent="-342900" algn="just">
              <a:buFontTx/>
              <a:buChar char="-"/>
            </a:pPr>
            <a:r>
              <a:rPr lang="ru-RU" sz="20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обоснование </a:t>
            </a:r>
            <a:r>
              <a:rPr lang="ru-RU" sz="2000" b="1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стратегии развития корпорации с позиции компромисса между доходностью, ликвидностью и </a:t>
            </a:r>
            <a:r>
              <a:rPr lang="ru-RU" sz="20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риском;</a:t>
            </a:r>
          </a:p>
          <a:p>
            <a:pPr lvl="0" algn="just"/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ru-RU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определение </a:t>
            </a:r>
            <a:r>
              <a:rPr lang="ru-RU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необходимого объема финансовых ресурсов для реализации стратегии.</a:t>
            </a:r>
          </a:p>
        </p:txBody>
      </p:sp>
    </p:spTree>
    <p:extLst>
      <p:ext uri="{BB962C8B-B14F-4D97-AF65-F5344CB8AC3E}">
        <p14:creationId xmlns:p14="http://schemas.microsoft.com/office/powerpoint/2010/main" val="4055098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Типы финансовой политики </a:t>
            </a:r>
            <a:r>
              <a:rPr lang="ru-RU" b="1" dirty="0" smtClean="0"/>
              <a:t>корпорации</a:t>
            </a:r>
            <a:br>
              <a:rPr lang="ru-RU" b="1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280117"/>
              </p:ext>
            </p:extLst>
          </p:nvPr>
        </p:nvGraphicFramePr>
        <p:xfrm>
          <a:off x="755576" y="1556792"/>
          <a:ext cx="7704857" cy="40574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457515"/>
                <a:gridCol w="4247342"/>
              </a:tblGrid>
              <a:tr h="929367">
                <a:tc>
                  <a:txBody>
                    <a:bodyPr/>
                    <a:lstStyle/>
                    <a:p>
                      <a:pPr marL="68580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68580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Тип </a:t>
                      </a:r>
                      <a:r>
                        <a:rPr lang="ru-RU" sz="18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финансовой политики</a:t>
                      </a:r>
                      <a:endParaRPr lang="ru-RU" sz="18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66675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18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962987">
                <a:tc>
                  <a:txBody>
                    <a:bodyPr/>
                    <a:lstStyle/>
                    <a:p>
                      <a:pPr marL="68580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68580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АГРЕССИВНАЯ </a:t>
                      </a:r>
                      <a:r>
                        <a:rPr lang="ru-RU" sz="18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политика активных</a:t>
                      </a:r>
                    </a:p>
                    <a:p>
                      <a:pPr marL="68580">
                        <a:lnSpc>
                          <a:spcPts val="119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действий</a:t>
                      </a:r>
                      <a:endParaRPr lang="ru-RU" sz="18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66675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Ориентирована </a:t>
                      </a:r>
                      <a:r>
                        <a:rPr lang="ru-RU" sz="18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 достижение высоких финансовых</a:t>
                      </a:r>
                    </a:p>
                    <a:p>
                      <a:pPr marL="66675">
                        <a:lnSpc>
                          <a:spcPts val="119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показателей вне зависимости от риска</a:t>
                      </a:r>
                      <a:endParaRPr lang="ru-RU" sz="18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1203990">
                <a:tc>
                  <a:txBody>
                    <a:bodyPr/>
                    <a:lstStyle/>
                    <a:p>
                      <a:pPr marL="68580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68580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УМЕРЕННАЯ </a:t>
                      </a:r>
                      <a:r>
                        <a:rPr lang="ru-RU" sz="18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уравновешенная</a:t>
                      </a:r>
                      <a:endParaRPr lang="ru-RU" sz="18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66675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Ориентирована </a:t>
                      </a:r>
                      <a:r>
                        <a:rPr lang="ru-RU" sz="18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 достижение среднеотраслевых</a:t>
                      </a:r>
                    </a:p>
                    <a:p>
                      <a:pPr marL="66675">
                        <a:lnSpc>
                          <a:spcPts val="119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результатов при среднем значении риска</a:t>
                      </a:r>
                      <a:endParaRPr lang="ru-RU" sz="18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961083">
                <a:tc>
                  <a:txBody>
                    <a:bodyPr/>
                    <a:lstStyle/>
                    <a:p>
                      <a:pPr marL="68580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68580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КОНСЕРВАТИВНАЯ </a:t>
                      </a:r>
                      <a:r>
                        <a:rPr lang="ru-RU" sz="18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(оборонительная) -</a:t>
                      </a:r>
                    </a:p>
                    <a:p>
                      <a:pPr marL="68580">
                        <a:lnSpc>
                          <a:spcPts val="119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ограничительная</a:t>
                      </a:r>
                      <a:endParaRPr lang="ru-RU" sz="18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66675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Ориентирована </a:t>
                      </a:r>
                      <a:r>
                        <a:rPr lang="ru-RU" sz="18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 минимизацию риска, что влечет за</a:t>
                      </a:r>
                    </a:p>
                    <a:p>
                      <a:pPr marL="66675">
                        <a:lnSpc>
                          <a:spcPts val="119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собой снижение финансовых показателей</a:t>
                      </a:r>
                      <a:endParaRPr lang="ru-RU" sz="18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4722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в зависимости от периода разработки </a:t>
            </a:r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финансовую политику разделяют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sz="3200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Финансовая стратегия </a:t>
            </a:r>
            <a:r>
              <a:rPr lang="ru-RU" dirty="0">
                <a:latin typeface="Arial" pitchFamily="34" charset="0"/>
                <a:cs typeface="Arial" pitchFamily="34" charset="0"/>
              </a:rPr>
              <a:t>корпорации представляет собой совокупность стратегических финансовых целей и задач, которые достигаются и выполняются в ходе совершенствования процесса управления денежным оборотом и финансами. Финансовая стратегия определяет и формулирует, процесс управления изыскивает пути и способы качественного исполнения стратегических установок, инструменты и формы их достижения, которые могут быть не очевидны на момент разработки и принятия финансовой стратегии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sz="3200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Финансовая </a:t>
            </a:r>
            <a:r>
              <a:rPr lang="ru-RU" sz="3200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тактика</a:t>
            </a:r>
          </a:p>
          <a:p>
            <a:pPr marL="0" indent="0" algn="just">
              <a:buNone/>
            </a:pP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корпорации представляет собой совокупность годовых и оперативных целей и задач, взаимосвязанных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и обусловленных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стратегическими, которые достигаются и выполняются в ходе повседневной денежно- финансовой работы по полному финансово-кредитному обеспечению запланированных расходов, полноте и своевременности отпуска средств на их покрытие в порядке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финансирования</a:t>
            </a:r>
            <a:endParaRPr lang="ru-RU" sz="2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2546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772400" cy="1470025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ВОПРОС 3. ОЦЕНКА ЭФФЕКТИВНОСТИ ФИНАНСОВОЙ ПОЛИТИКИ КОРПОРАЦИИ</a:t>
            </a:r>
            <a:endParaRPr lang="ru-RU" sz="28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280920" cy="482453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ru-RU" sz="8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СОСТАВЛЯЮЩЕЙ ФИНАНСОВОЙ ПОЛИТИКИ КОРПОРАЦИИ ЯВЛЯЕТСЯ </a:t>
            </a:r>
          </a:p>
          <a:p>
            <a:pPr marL="457200" indent="-457200" algn="just">
              <a:lnSpc>
                <a:spcPct val="220000"/>
              </a:lnSpc>
              <a:buFontTx/>
              <a:buChar char="-"/>
            </a:pPr>
            <a:r>
              <a:rPr lang="ru-RU" sz="74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Учетная политика </a:t>
            </a:r>
          </a:p>
          <a:p>
            <a:pPr marL="457200" indent="-457200" algn="just">
              <a:lnSpc>
                <a:spcPct val="220000"/>
              </a:lnSpc>
              <a:buFontTx/>
              <a:buChar char="-"/>
            </a:pPr>
            <a:r>
              <a:rPr lang="ru-RU" sz="74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Налоговая политика </a:t>
            </a:r>
          </a:p>
          <a:p>
            <a:pPr marL="457200" indent="-457200" algn="just">
              <a:lnSpc>
                <a:spcPct val="220000"/>
              </a:lnSpc>
              <a:buFontTx/>
              <a:buChar char="-"/>
            </a:pPr>
            <a:r>
              <a:rPr lang="ru-RU" sz="74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Кредитная политика </a:t>
            </a:r>
          </a:p>
          <a:p>
            <a:pPr marL="457200" indent="-457200" algn="just">
              <a:lnSpc>
                <a:spcPct val="220000"/>
              </a:lnSpc>
              <a:buFontTx/>
              <a:buChar char="-"/>
            </a:pPr>
            <a:r>
              <a:rPr lang="ru-RU" sz="74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Политика </a:t>
            </a:r>
            <a:r>
              <a:rPr lang="ru-RU" sz="74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управления активами </a:t>
            </a:r>
            <a:r>
              <a:rPr lang="ru-RU" sz="74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корпорации </a:t>
            </a:r>
          </a:p>
          <a:p>
            <a:pPr marL="457200" indent="-457200" algn="just">
              <a:lnSpc>
                <a:spcPct val="220000"/>
              </a:lnSpc>
              <a:buFontTx/>
              <a:buChar char="-"/>
            </a:pPr>
            <a:r>
              <a:rPr lang="ru-RU" sz="74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Ценовая политика </a:t>
            </a:r>
          </a:p>
          <a:p>
            <a:pPr marL="457200" indent="-457200" algn="just">
              <a:lnSpc>
                <a:spcPct val="220000"/>
              </a:lnSpc>
              <a:buFontTx/>
              <a:buChar char="-"/>
            </a:pPr>
            <a:r>
              <a:rPr lang="ru-RU" sz="74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Дивидендная политика.</a:t>
            </a:r>
            <a:endParaRPr lang="ru-RU" sz="7400" b="1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7958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1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ВОПРОС 4. ФИНАНСОВЫЙ МЕХАНИЗМ И ЕГО РОЛЬ В КОРПОРАЦИИ</a:t>
            </a:r>
            <a:r>
              <a:rPr lang="ru-RU" sz="31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1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700808"/>
            <a:ext cx="7488832" cy="4176464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ru-RU" sz="5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</a:t>
            </a:r>
          </a:p>
          <a:p>
            <a:pPr algn="just">
              <a:lnSpc>
                <a:spcPct val="170000"/>
              </a:lnSpc>
            </a:pPr>
            <a:r>
              <a:rPr lang="ru-RU" sz="5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ru-RU" sz="8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ФИНАНСОВЫЙ МЕХАНИЗМ </a:t>
            </a:r>
            <a:r>
              <a:rPr lang="ru-RU" sz="11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это совокупность </a:t>
            </a:r>
            <a:r>
              <a:rPr lang="ru-RU" sz="11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способов организации финансовых отношений, планирования и использования финансовых ресурсов для их эффективного воздействия на конечные результаты работы </a:t>
            </a:r>
            <a:r>
              <a:rPr lang="ru-RU" sz="11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организации</a:t>
            </a:r>
            <a:endParaRPr lang="ru-RU" sz="11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15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8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59632" y="260648"/>
            <a:ext cx="6984775" cy="511145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" name="Прямоугольник 2"/>
          <p:cNvSpPr/>
          <p:nvPr/>
        </p:nvSpPr>
        <p:spPr>
          <a:xfrm>
            <a:off x="1259632" y="5589240"/>
            <a:ext cx="7200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Рисунок 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Структура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финансового механизма корпорации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6465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446</Words>
  <Application>Microsoft Office PowerPoint</Application>
  <PresentationFormat>Экран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ДИСЦИПЛИНА  «КОРПОРАТИВНЫЕ ФИНАНСЫ»</vt:lpstr>
      <vt:lpstr>ВОПРОС 1. ОСОБЕННОСТИ КОРПОРАТИВНЫХ ФИНАНСОВ </vt:lpstr>
      <vt:lpstr>Презентация PowerPoint</vt:lpstr>
      <vt:lpstr> ВОПРОС 2. Финансовая политика и ее значение в развитии корпорации  </vt:lpstr>
      <vt:lpstr>Типы финансовой политики корпорации </vt:lpstr>
      <vt:lpstr>в зависимости от периода разработки финансовую политику разделяют</vt:lpstr>
      <vt:lpstr>ВОПРОС 3. ОЦЕНКА ЭФФЕКТИВНОСТИ ФИНАНСОВОЙ ПОЛИТИКИ КОРПОРАЦИИ</vt:lpstr>
      <vt:lpstr> ВОПРОС 4. ФИНАНСОВЫЙ МЕХАНИЗМ И ЕГО РОЛЬ В КОРПОРАЦИИ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ДИСЦИПЛИНА  «КОРПОРАТИВНЫЕ ФИНАНСЫ»</dc:title>
  <dc:creator>User</dc:creator>
  <cp:lastModifiedBy>User</cp:lastModifiedBy>
  <cp:revision>25</cp:revision>
  <dcterms:created xsi:type="dcterms:W3CDTF">2019-10-01T12:24:49Z</dcterms:created>
  <dcterms:modified xsi:type="dcterms:W3CDTF">2019-10-22T08:10:11Z</dcterms:modified>
</cp:coreProperties>
</file>